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558" y="-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C261F33-3A00-C884-9C18-3EBFE51001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F134258-54B3-5882-33A7-268FCF3BD1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569748C-7DCD-FB9B-CE1C-673BADE34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B8C49-DF9A-2649-A706-6326AA283C2E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6AD7214-5240-B502-D671-438D7297B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0F40ED9-F2AA-3DE1-BB15-2498F4D0C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B10D3-E53B-EE4B-8D48-6FB66D843B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0792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03D979-EB7D-33F8-F9D4-75AF8937B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0E6C3BC-1B73-31DB-C8E9-1ADCAB028B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8E1AE51-4F07-50B8-47F6-0E48484F0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B8C49-DF9A-2649-A706-6326AA283C2E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5754D22-4C68-E237-1266-68266A180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6BF7BD9-6D6E-F728-3184-9BD202AF9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B10D3-E53B-EE4B-8D48-6FB66D843B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1780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F13F67-803E-9995-53AD-8D5952A08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5CA3B39-9BCE-4B5C-50CA-3CF0F95602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AF6AB8C-DB41-FF21-2AD9-F0D9B0FD4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B8C49-DF9A-2649-A706-6326AA283C2E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D978919-ABB4-E03B-7275-EE71CD5E9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C641D1D-ECD8-8335-9ABF-7B9D3587A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B10D3-E53B-EE4B-8D48-6FB66D843B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0001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9A2544A-D81A-6ECB-A3C2-605850996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7085D0D-7D53-929D-A397-39D40D8B0E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C26F7DC-1EE5-26D9-4919-A87D8EDF47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47FAA81-0F04-970B-D8CD-90B73F9BA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B8C49-DF9A-2649-A706-6326AA283C2E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7D4A412-7D91-FC3C-8D60-4A88D245B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16CF2E2-D3E7-1ED6-7A60-15D14B3B3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B10D3-E53B-EE4B-8D48-6FB66D843B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78422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5C3632B-611A-338F-8953-FAA9BA6B0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85551C3-DC93-0E14-3BA3-0A66F31575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F2FB780-B57A-2E8C-0C8B-C9C8118EC9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7F19C9C3-A533-C019-B484-7D2621627F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F6AD050-508A-85D8-AF74-ABF245ED94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B7A4975-3354-1B79-4DE1-001525827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B8C49-DF9A-2649-A706-6326AA283C2E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CD53D90D-6F44-D8BA-FA51-9BD845089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7EF3243A-B1E5-12A3-F75A-F06171B37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B10D3-E53B-EE4B-8D48-6FB66D843B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8464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D4C7033-297A-8A9C-E48D-2D59007A3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0168F0B1-9836-A464-2500-0E741E3FF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B8C49-DF9A-2649-A706-6326AA283C2E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83C074A-FC37-D557-0A50-230520A5F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B59359B-01BF-D4DB-808E-9508B800F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B10D3-E53B-EE4B-8D48-6FB66D843B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1942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1732B9F-D89D-53C3-2C5F-119395AFF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B8C49-DF9A-2649-A706-6326AA283C2E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22EA2EA0-87CE-30CA-3EB9-BEA930060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527F5E9-EBDB-6ABE-F034-76BA32082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B10D3-E53B-EE4B-8D48-6FB66D843B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6089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90BDA3-337A-089A-31C8-952E01679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6C8F833-16BE-75F6-12BA-ED7A55543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D5788BC-CA58-A494-8920-0438EC075C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AA93A40-DF30-74E0-9445-6C1165511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B8C49-DF9A-2649-A706-6326AA283C2E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49B8AC0-4DD2-7FE8-A60B-555807E84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A0F231D-19FD-7876-85F4-CC4B890F3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B10D3-E53B-EE4B-8D48-6FB66D843B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5722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E5A5D9A-CE4B-4367-FA0C-0CACCB4AB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57EA6BBF-871D-D3B3-9615-DC641F7B7F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5C8F928-836F-D93F-6AAD-1AFB09687D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E431217-E389-0D3D-9517-481529C1E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B8C49-DF9A-2649-A706-6326AA283C2E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50E5CCD-52C4-0C4F-61AB-0B8E1A982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C905E3A-03A4-2710-A4F3-25C7DD68A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B10D3-E53B-EE4B-8D48-6FB66D843B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6149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F8301D1-2348-7918-9D6D-7DFA5A6A0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C958601-537A-AD8F-BBF9-AEBA459BF7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601D3F1-E055-4D50-905B-3FC6E3B6D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B8C49-DF9A-2649-A706-6326AA283C2E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4BF1FA2-ED4B-ACB7-D057-844AA18F3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BB841DD-D268-DCBA-CA0D-F4011165F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B10D3-E53B-EE4B-8D48-6FB66D843B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16857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0DCEEF16-F92E-2CBB-8173-5BDF3BAF60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3897D08-9DA5-5B8B-DA3B-1AEC784702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E8209EA-468B-BDC1-506D-90B0FD224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B8C49-DF9A-2649-A706-6326AA283C2E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F6C7321-0EE2-D767-B8FE-03338DC6D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E6EC125-9C88-88A2-9DCD-009EE9327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B10D3-E53B-EE4B-8D48-6FB66D843B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7875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71B211B4-409A-78DC-B319-650EB5D47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C600D53-7BE9-7992-EFB2-79FECA9D0B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EB060AF-1C43-BF2A-EEBC-E175FA8C55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B8C49-DF9A-2649-A706-6326AA283C2E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70D4F4B-ECF0-396E-DD0C-7B2AF3170F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45BB1E5-DE00-F422-3F8A-E8763E0C32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B10D3-E53B-EE4B-8D48-6FB66D843B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16440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881840-D391-B6DC-E1A6-873F3239B7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0694" y="868362"/>
            <a:ext cx="9144000" cy="2387600"/>
          </a:xfrm>
        </p:spPr>
        <p:txBody>
          <a:bodyPr/>
          <a:lstStyle/>
          <a:p>
            <a:r>
              <a:rPr lang="en-IN" i="1" dirty="0"/>
              <a:t>Chapter :04</a:t>
            </a:r>
            <a:endParaRPr lang="en-US" i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BB7D0D0-7E65-DC5A-0FE1-BEACDBF450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IN" sz="4000" u="sng" dirty="0">
                <a:solidFill>
                  <a:schemeClr val="accent1">
                    <a:lumMod val="75000"/>
                  </a:schemeClr>
                </a:solidFill>
              </a:rPr>
              <a:t>CASTE SYSTEM : MOVEMENTS AGAINST </a:t>
            </a:r>
          </a:p>
          <a:p>
            <a:r>
              <a:rPr lang="en-IN" sz="4000" u="sng" dirty="0">
                <a:solidFill>
                  <a:schemeClr val="accent1">
                    <a:lumMod val="75000"/>
                  </a:schemeClr>
                </a:solidFill>
              </a:rPr>
              <a:t>CASTE SYSTEM</a:t>
            </a:r>
            <a:endParaRPr lang="en-US" sz="4000" u="sng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2760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A16336F6-F3C6-F012-CFBA-935376BEC4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3836" y="0"/>
            <a:ext cx="11358642" cy="6857999"/>
          </a:xfrm>
        </p:spPr>
      </p:pic>
    </p:spTree>
    <p:extLst>
      <p:ext uri="{BB962C8B-B14F-4D97-AF65-F5344CB8AC3E}">
        <p14:creationId xmlns:p14="http://schemas.microsoft.com/office/powerpoint/2010/main" xmlns="" val="4285026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01E917EB-682F-68DF-D77C-0DCC8C66FE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2398" y="0"/>
            <a:ext cx="112872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61094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500F7FDC-36F2-7BDE-14CA-2F540E8C06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6646" y="0"/>
            <a:ext cx="11501518" cy="6858000"/>
          </a:xfrm>
        </p:spPr>
      </p:pic>
    </p:spTree>
    <p:extLst>
      <p:ext uri="{BB962C8B-B14F-4D97-AF65-F5344CB8AC3E}">
        <p14:creationId xmlns:p14="http://schemas.microsoft.com/office/powerpoint/2010/main" xmlns="" val="2433379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21F994B1-6798-E7A3-1C57-F24F1EB861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8084" y="1"/>
            <a:ext cx="115729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35484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DE29B14B-4D3A-2C88-1591-6AB110CED0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9522" y="-35108"/>
            <a:ext cx="11787270" cy="6893107"/>
          </a:xfrm>
        </p:spPr>
      </p:pic>
    </p:spTree>
    <p:extLst>
      <p:ext uri="{BB962C8B-B14F-4D97-AF65-F5344CB8AC3E}">
        <p14:creationId xmlns:p14="http://schemas.microsoft.com/office/powerpoint/2010/main" xmlns="" val="2961027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1DE5F4BF-9B62-AE0F-7577-CB47C1CDA0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8084" y="0"/>
            <a:ext cx="117158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45047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96C4D1E7-819F-C574-58AE-A3719F6AD5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2398" y="0"/>
            <a:ext cx="112872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82096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1A4BEC22-D21D-EDD7-824A-87BA0B5E58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0960" y="0"/>
            <a:ext cx="11358642" cy="6858000"/>
          </a:xfrm>
        </p:spPr>
      </p:pic>
    </p:spTree>
    <p:extLst>
      <p:ext uri="{BB962C8B-B14F-4D97-AF65-F5344CB8AC3E}">
        <p14:creationId xmlns:p14="http://schemas.microsoft.com/office/powerpoint/2010/main" xmlns="" val="5264836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6ACD3C16-D3A7-4BED-D0E5-33A6748DB1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8084" y="0"/>
            <a:ext cx="11572956" cy="6858000"/>
          </a:xfrm>
        </p:spPr>
      </p:pic>
    </p:spTree>
    <p:extLst>
      <p:ext uri="{BB962C8B-B14F-4D97-AF65-F5344CB8AC3E}">
        <p14:creationId xmlns:p14="http://schemas.microsoft.com/office/powerpoint/2010/main" xmlns="" val="1647540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9B8FD8E0-5ADD-9001-C7AD-14B858E86D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6646" y="0"/>
            <a:ext cx="12025354" cy="6858000"/>
          </a:xfrm>
        </p:spPr>
      </p:pic>
    </p:spTree>
    <p:extLst>
      <p:ext uri="{BB962C8B-B14F-4D97-AF65-F5344CB8AC3E}">
        <p14:creationId xmlns:p14="http://schemas.microsoft.com/office/powerpoint/2010/main" xmlns="" val="1210226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81DEFD3A-B24E-6892-EA0D-63AD0DAD55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0960" y="142852"/>
            <a:ext cx="11644394" cy="6715148"/>
          </a:xfrm>
        </p:spPr>
      </p:pic>
    </p:spTree>
    <p:extLst>
      <p:ext uri="{BB962C8B-B14F-4D97-AF65-F5344CB8AC3E}">
        <p14:creationId xmlns:p14="http://schemas.microsoft.com/office/powerpoint/2010/main" xmlns="" val="11836931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002C01EA-33EC-7670-8D6F-A00A304F57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6712" y="0"/>
            <a:ext cx="11525288" cy="6858000"/>
          </a:xfrm>
        </p:spPr>
      </p:pic>
    </p:spTree>
    <p:extLst>
      <p:ext uri="{BB962C8B-B14F-4D97-AF65-F5344CB8AC3E}">
        <p14:creationId xmlns:p14="http://schemas.microsoft.com/office/powerpoint/2010/main" xmlns="" val="35362488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97B46B9A-A030-1E13-238E-D708BE0F19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8150" y="0"/>
            <a:ext cx="11144328" cy="6858000"/>
          </a:xfrm>
        </p:spPr>
      </p:pic>
    </p:spTree>
    <p:extLst>
      <p:ext uri="{BB962C8B-B14F-4D97-AF65-F5344CB8AC3E}">
        <p14:creationId xmlns:p14="http://schemas.microsoft.com/office/powerpoint/2010/main" xmlns="" val="34470142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11F9C387-96B9-EF54-41D7-4C7905346A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8084" y="0"/>
            <a:ext cx="11953916" cy="6858000"/>
          </a:xfrm>
        </p:spPr>
      </p:pic>
    </p:spTree>
    <p:extLst>
      <p:ext uri="{BB962C8B-B14F-4D97-AF65-F5344CB8AC3E}">
        <p14:creationId xmlns:p14="http://schemas.microsoft.com/office/powerpoint/2010/main" xmlns="" val="939681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9FFB6B69-E50D-0E15-27F0-949878CE46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2398" y="0"/>
            <a:ext cx="11430080" cy="6858000"/>
          </a:xfrm>
        </p:spPr>
      </p:pic>
    </p:spTree>
    <p:extLst>
      <p:ext uri="{BB962C8B-B14F-4D97-AF65-F5344CB8AC3E}">
        <p14:creationId xmlns:p14="http://schemas.microsoft.com/office/powerpoint/2010/main" xmlns="" val="24515356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5F0B0109-3204-A645-98CC-246697EDE2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3836" y="0"/>
            <a:ext cx="11287204" cy="6747979"/>
          </a:xfrm>
        </p:spPr>
      </p:pic>
    </p:spTree>
    <p:extLst>
      <p:ext uri="{BB962C8B-B14F-4D97-AF65-F5344CB8AC3E}">
        <p14:creationId xmlns:p14="http://schemas.microsoft.com/office/powerpoint/2010/main" xmlns="" val="19010948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8BB3771C-7D5F-9B71-4B42-4024392C36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0960" y="0"/>
            <a:ext cx="11430079" cy="6858000"/>
          </a:xfrm>
        </p:spPr>
      </p:pic>
    </p:spTree>
    <p:extLst>
      <p:ext uri="{BB962C8B-B14F-4D97-AF65-F5344CB8AC3E}">
        <p14:creationId xmlns:p14="http://schemas.microsoft.com/office/powerpoint/2010/main" xmlns="" val="23663561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6C495C61-5A89-B55E-881B-161A74B242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2398" y="0"/>
            <a:ext cx="11501518" cy="6968021"/>
          </a:xfrm>
        </p:spPr>
      </p:pic>
    </p:spTree>
    <p:extLst>
      <p:ext uri="{BB962C8B-B14F-4D97-AF65-F5344CB8AC3E}">
        <p14:creationId xmlns:p14="http://schemas.microsoft.com/office/powerpoint/2010/main" xmlns="" val="13942536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</Words>
  <Application>Microsoft Office PowerPoint</Application>
  <PresentationFormat>Custom</PresentationFormat>
  <Paragraphs>3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Chapter :04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:04</dc:title>
  <dc:creator>muskan002038@gmail.com</dc:creator>
  <cp:lastModifiedBy>Admin</cp:lastModifiedBy>
  <cp:revision>2</cp:revision>
  <dcterms:created xsi:type="dcterms:W3CDTF">2022-08-07T13:28:33Z</dcterms:created>
  <dcterms:modified xsi:type="dcterms:W3CDTF">2022-08-17T23:52:21Z</dcterms:modified>
</cp:coreProperties>
</file>